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8" r:id="rId6"/>
    <p:sldId id="259" r:id="rId7"/>
  </p:sldIdLst>
  <p:sldSz cx="9144000" cy="6858000" type="screen4x3"/>
  <p:notesSz cx="667067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389"/>
    <a:srgbClr val="CC9B00"/>
    <a:srgbClr val="C3D8A0"/>
    <a:srgbClr val="BDD597"/>
    <a:srgbClr val="BDDC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3400" autoAdjust="0"/>
  </p:normalViewPr>
  <p:slideViewPr>
    <p:cSldViewPr snapToGrid="0">
      <p:cViewPr varScale="1">
        <p:scale>
          <a:sx n="63" d="100"/>
          <a:sy n="63" d="100"/>
        </p:scale>
        <p:origin x="128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908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DD1224-7CD5-42F1-897C-328511FBD1F1}" type="datetimeFigureOut">
              <a:rPr lang="en-US" smtClean="0"/>
              <a:pPr/>
              <a:t>03/05/2020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8908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31338"/>
            <a:ext cx="28908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487EA-1BC7-42BE-BB3C-DDB0DCACE1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31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26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505" y="0"/>
            <a:ext cx="2890626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3A3243-D38B-4249-BD79-905656D84316}" type="datetimeFigureOut">
              <a:rPr lang="en-US" smtClean="0"/>
              <a:pPr/>
              <a:t>03/05/2020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068" y="4716661"/>
            <a:ext cx="533654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890626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505" y="9431599"/>
            <a:ext cx="2890626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58659-4145-4555-B41D-4CA62FCE46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1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5700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58659-4145-4555-B41D-4CA62FCE468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454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F7FEB186-5D74-4069-AD1F-C5CA3B2A142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421" r="17682"/>
          <a:stretch/>
        </p:blipFill>
        <p:spPr>
          <a:xfrm>
            <a:off x="3464560" y="2048073"/>
            <a:ext cx="5698464" cy="480992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" y="0"/>
            <a:ext cx="4033517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3841723" y="1559011"/>
            <a:ext cx="334037" cy="357110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0DCF9-863D-4C80-8C35-8685E5DBC2BA}" type="datetime1">
              <a:rPr lang="en-US" smtClean="0"/>
              <a:pPr/>
              <a:t>03/05/2020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77A5-142C-4BCD-AD83-4A6BF6F8BB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1" y="1122363"/>
            <a:ext cx="4942703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1" y="3643227"/>
            <a:ext cx="4942703" cy="1655762"/>
          </a:xfrm>
        </p:spPr>
        <p:txBody>
          <a:bodyPr/>
          <a:lstStyle>
            <a:lvl1pPr marL="0" indent="0" algn="ctr">
              <a:buNone/>
              <a:defRPr sz="2400">
                <a:latin typeface="Century Gothic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29291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8C21-AE6E-487B-A352-45B5F04EE584}" type="datetime1">
              <a:rPr lang="en-US" smtClean="0"/>
              <a:pPr/>
              <a:t>03/05/2020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77A5-142C-4BCD-AD83-4A6BF6F8BB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73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FA65-EA04-420C-830E-EC0BEB74D96B}" type="datetime1">
              <a:rPr lang="en-US" smtClean="0"/>
              <a:pPr/>
              <a:t>03/05/2020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77A5-142C-4BCD-AD83-4A6BF6F8BB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58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E948-9B24-4F3C-A2B0-DAD2DD1B868D}" type="datetime1">
              <a:rPr lang="en-US" smtClean="0"/>
              <a:pPr/>
              <a:t>03/05/2020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77A5-142C-4BCD-AD83-4A6BF6F8BB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16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AC308-65E4-4FF0-A4EC-51915EDFA5D8}" type="datetime1">
              <a:rPr lang="en-US" smtClean="0"/>
              <a:pPr/>
              <a:t>03/05/2020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77A5-142C-4BCD-AD83-4A6BF6F8BB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30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2323-4EC8-45B6-9A74-FCD9C54B24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03/05/2020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14139-32A5-417B-B0A6-73F73C941B0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03/05/2020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>
                <a:latin typeface="Century Gothic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A8AD1-3E98-4731-A32B-7DEF1697425F}" type="datetime1">
              <a:rPr lang="en-US" smtClean="0"/>
              <a:pPr/>
              <a:t>03/05/2020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77A5-142C-4BCD-AD83-4A6BF6F8BB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2" y="0"/>
            <a:ext cx="49427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9427" y="0"/>
            <a:ext cx="203887" cy="169068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>
            <a:spLocks noGrp="1"/>
          </p:cNvSpPr>
          <p:nvPr userDrawn="1">
            <p:ph type="title"/>
          </p:nvPr>
        </p:nvSpPr>
        <p:spPr>
          <a:xfrm>
            <a:off x="628651" y="107953"/>
            <a:ext cx="7886700" cy="1325563"/>
          </a:xfrm>
        </p:spPr>
        <p:txBody>
          <a:bodyPr>
            <a:normAutofit/>
          </a:bodyPr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endParaRPr lang="en-US" sz="3200" b="0" spc="6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098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30BF-751B-4A56-84DF-329C191F0CC5}" type="datetime1">
              <a:rPr lang="en-US" smtClean="0"/>
              <a:pPr/>
              <a:t>03/05/2020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77A5-142C-4BCD-AD83-4A6BF6F8BB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2" y="0"/>
            <a:ext cx="49427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9427" y="0"/>
            <a:ext cx="203887" cy="169068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8651" y="107953"/>
            <a:ext cx="7886700" cy="1325563"/>
          </a:xfrm>
        </p:spPr>
        <p:txBody>
          <a:bodyPr>
            <a:normAutofit/>
          </a:bodyPr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endParaRPr lang="en-US" sz="3200" b="0" spc="600" dirty="0"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B23E-F81A-4010-B148-118DFA986B67}" type="datetime1">
              <a:rPr lang="en-US" smtClean="0"/>
              <a:pPr/>
              <a:t>03/05/2020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77A5-142C-4BCD-AD83-4A6BF6F8BB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2" y="0"/>
            <a:ext cx="49427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1" y="107953"/>
            <a:ext cx="7886700" cy="1325563"/>
          </a:xfrm>
        </p:spPr>
        <p:txBody>
          <a:bodyPr>
            <a:normAutofit/>
          </a:bodyPr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endParaRPr lang="en-US" sz="3200" b="0" spc="600" dirty="0"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9B26C-9FD3-4EB2-A690-F437C3C2E980}" type="datetime1">
              <a:rPr lang="en-US" smtClean="0"/>
              <a:pPr/>
              <a:t>03/05/2020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77A5-142C-4BCD-AD83-4A6BF6F8BB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17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4BFD-8B85-4DE8-92D8-2841F960C930}" type="datetime1">
              <a:rPr lang="en-US" smtClean="0"/>
              <a:pPr/>
              <a:t>03/05/2020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77A5-142C-4BCD-AD83-4A6BF6F8BB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55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E467-8B0B-44ED-8EE9-659A61AEC3C8}" type="datetime1">
              <a:rPr lang="en-US" smtClean="0"/>
              <a:pPr/>
              <a:t>03/05/2020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77A5-142C-4BCD-AD83-4A6BF6F8BB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616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5729-BAC4-465B-9555-6F87C581AC5B}" type="datetime1">
              <a:rPr lang="en-US" smtClean="0"/>
              <a:pPr/>
              <a:t>03/05/2020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77A5-142C-4BCD-AD83-4A6BF6F8BB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190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2CD65-A111-4166-A4FD-A5C2553DE521}" type="datetime1">
              <a:rPr lang="en-US" smtClean="0"/>
              <a:pPr/>
              <a:t>03/05/2020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77A5-142C-4BCD-AD83-4A6BF6F8BB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844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04AE0-9C02-4E77-9A4C-B60A48752982}" type="datetime1">
              <a:rPr lang="en-US" smtClean="0"/>
              <a:pPr/>
              <a:t>03/05/2020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477A5-142C-4BCD-AD83-4A6BF6F8BB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3" r:id="rId14"/>
    <p:sldLayoutId id="2147483664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ill Sans M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11" Type="http://schemas.openxmlformats.org/officeDocument/2006/relationships/image" Target="../media/image12.jpg"/><Relationship Id="rId5" Type="http://schemas.openxmlformats.org/officeDocument/2006/relationships/image" Target="../media/image6.jpe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5010" y="2026509"/>
            <a:ext cx="31952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PDO Social Distancing Guide</a:t>
            </a:r>
            <a:endParaRPr lang="en-US" sz="24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77A5-142C-4BCD-AD83-4A6BF6F8BBF9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9" name="Picture 1">
            <a:extLst>
              <a:ext uri="{FF2B5EF4-FFF2-40B4-BE49-F238E27FC236}">
                <a16:creationId xmlns:a16="http://schemas.microsoft.com/office/drawing/2014/main" id="{92987A18-7812-4BC5-80C0-0F9D9017EB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13" r="-356" b="17972"/>
          <a:stretch>
            <a:fillRect/>
          </a:stretch>
        </p:blipFill>
        <p:spPr bwMode="auto">
          <a:xfrm>
            <a:off x="1203494" y="5310502"/>
            <a:ext cx="1218301" cy="869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C22BB50-E1BC-4BF5-B464-C0627E2384DE}"/>
              </a:ext>
            </a:extLst>
          </p:cNvPr>
          <p:cNvSpPr/>
          <p:nvPr/>
        </p:nvSpPr>
        <p:spPr>
          <a:xfrm>
            <a:off x="750207" y="6248707"/>
            <a:ext cx="2124877" cy="2902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86" b="1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Practice Social Distancing</a:t>
            </a:r>
            <a:endParaRPr lang="en-US" sz="1286" dirty="0"/>
          </a:p>
        </p:txBody>
      </p:sp>
    </p:spTree>
    <p:extLst>
      <p:ext uri="{BB962C8B-B14F-4D97-AF65-F5344CB8AC3E}">
        <p14:creationId xmlns:p14="http://schemas.microsoft.com/office/powerpoint/2010/main" val="1693551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 txBox="1">
            <a:spLocks/>
          </p:cNvSpPr>
          <p:nvPr/>
        </p:nvSpPr>
        <p:spPr>
          <a:xfrm>
            <a:off x="415978" y="4782691"/>
            <a:ext cx="6477149" cy="18696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65314" tIns="32657" rIns="65314" bIns="32657" rtlCol="0">
            <a:noAutofit/>
          </a:bodyPr>
          <a:lstStyle>
            <a:lvl1pPr marL="320040" indent="-32004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3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29" dirty="0"/>
              <a:t>Always ensure Personal Hygiene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2644579" y="595500"/>
            <a:ext cx="2019947" cy="18261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vert="horz" lIns="65314" tIns="32657" rIns="65314" bIns="32657" rtlCol="0">
            <a:normAutofit/>
          </a:bodyPr>
          <a:lstStyle>
            <a:lvl1pPr marL="320040" indent="-32004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3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29" dirty="0"/>
              <a:t>Avoid group Iftars and social gatherings.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2644752" y="2613114"/>
            <a:ext cx="2019600" cy="199226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vert="horz" lIns="65314" tIns="32657" rIns="65314" bIns="32657" rtlCol="0">
            <a:noAutofit/>
          </a:bodyPr>
          <a:lstStyle>
            <a:lvl1pPr marL="320040" indent="-32004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3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29" dirty="0"/>
              <a:t>Bus seating capacity reduced to 50%.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873527" y="2621376"/>
            <a:ext cx="2019600" cy="1975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vert="horz" lIns="65314" tIns="32657" rIns="65314" bIns="32657" rtlCol="0">
            <a:normAutofit/>
          </a:bodyPr>
          <a:lstStyle>
            <a:lvl1pPr marL="320040" indent="-32004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3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29" dirty="0"/>
              <a:t>All site dining facilities closed, meals provided in disposable packs and eaten in cabins.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873527" y="595501"/>
            <a:ext cx="2019600" cy="182618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vert="horz" lIns="65314" tIns="32657" rIns="65314" bIns="32657" rtlCol="0">
            <a:normAutofit/>
          </a:bodyPr>
          <a:lstStyle>
            <a:lvl1pPr marL="320040" indent="-32004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3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29" dirty="0"/>
              <a:t>Bio-metric systems deactivated to prevent employee gatherings and to reduce risk.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15978" y="2603854"/>
            <a:ext cx="2019600" cy="20107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vert="horz" lIns="65314" tIns="32657" rIns="65314" bIns="32657" rtlCol="0">
            <a:normAutofit/>
          </a:bodyPr>
          <a:lstStyle>
            <a:lvl1pPr marL="320040" indent="-32004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3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29" dirty="0"/>
              <a:t>Site recreation facilities and mosques closed.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15978" y="595500"/>
            <a:ext cx="2019600" cy="18261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vert="horz" lIns="65314" tIns="32657" rIns="65314" bIns="32657" rtlCol="0">
            <a:normAutofit/>
          </a:bodyPr>
          <a:lstStyle>
            <a:lvl1pPr marL="320040" indent="-32004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3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29" dirty="0"/>
              <a:t>All large site meetings    stopped (e.g. HSE, Team meetings, etc.).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2682" y="1282258"/>
            <a:ext cx="1326109" cy="1033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15920" y="3615097"/>
            <a:ext cx="1215881" cy="8101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5359" y="3227942"/>
            <a:ext cx="1580754" cy="11542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12721" y="1155171"/>
            <a:ext cx="1115391" cy="1161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9453" y="3353016"/>
            <a:ext cx="1710007" cy="9041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0" name="Picture 6" descr="Hand Washing Clip Art at Clker.com - vector clip art online ...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76501" y="5208551"/>
            <a:ext cx="1054453" cy="14025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Orange Man Sanitation Worker | Clipart Panda - Free Clipart Image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82771" y="5208551"/>
            <a:ext cx="963161" cy="13315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Content Placeholder 2"/>
          <p:cNvSpPr txBox="1">
            <a:spLocks/>
          </p:cNvSpPr>
          <p:nvPr/>
        </p:nvSpPr>
        <p:spPr>
          <a:xfrm>
            <a:off x="7097810" y="595499"/>
            <a:ext cx="1920702" cy="605146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vert="horz" lIns="65314" tIns="32657" rIns="65314" bIns="32657" rtlCol="0">
            <a:normAutofit/>
          </a:bodyPr>
          <a:lstStyle>
            <a:lvl1pPr marL="320040" indent="-32004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3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29" b="1" dirty="0"/>
              <a:t>THIRD PARTIES ONSITE</a:t>
            </a:r>
          </a:p>
          <a:p>
            <a:pPr marL="0" indent="0" algn="ctr">
              <a:buNone/>
            </a:pPr>
            <a:r>
              <a:rPr lang="en-US" sz="1429" dirty="0"/>
              <a:t>Self Declaration Form</a:t>
            </a:r>
          </a:p>
          <a:p>
            <a:pPr marL="0" indent="0" algn="just">
              <a:buNone/>
            </a:pPr>
            <a:endParaRPr lang="en-US" sz="1429" dirty="0"/>
          </a:p>
          <a:p>
            <a:pPr marL="0" indent="0" algn="just">
              <a:buNone/>
            </a:pPr>
            <a:endParaRPr lang="en-US" sz="1429" dirty="0"/>
          </a:p>
          <a:p>
            <a:pPr marL="0" indent="0" algn="just">
              <a:buNone/>
            </a:pPr>
            <a:endParaRPr lang="en-US" sz="1429" dirty="0"/>
          </a:p>
          <a:p>
            <a:pPr marL="0" indent="0" algn="ctr">
              <a:buNone/>
            </a:pPr>
            <a:endParaRPr lang="en-US" sz="1429" dirty="0"/>
          </a:p>
          <a:p>
            <a:pPr marL="0" indent="0" algn="ctr">
              <a:buNone/>
            </a:pPr>
            <a:r>
              <a:rPr lang="en-US" sz="1429" dirty="0"/>
              <a:t>Temperature Checks</a:t>
            </a:r>
          </a:p>
          <a:p>
            <a:pPr marL="0" indent="0" algn="just">
              <a:buNone/>
            </a:pPr>
            <a:endParaRPr lang="en-US" sz="1429" dirty="0"/>
          </a:p>
          <a:p>
            <a:pPr marL="0" indent="0" algn="just">
              <a:buNone/>
            </a:pPr>
            <a:endParaRPr lang="en-US" sz="1429" dirty="0"/>
          </a:p>
          <a:p>
            <a:pPr marL="0" indent="0" algn="just">
              <a:buNone/>
            </a:pPr>
            <a:endParaRPr lang="en-US" sz="1429" dirty="0"/>
          </a:p>
          <a:p>
            <a:pPr marL="0" indent="0" algn="just">
              <a:buNone/>
            </a:pPr>
            <a:endParaRPr lang="en-US" sz="1429" dirty="0"/>
          </a:p>
          <a:p>
            <a:pPr marL="0" indent="0" algn="ctr">
              <a:buNone/>
            </a:pPr>
            <a:r>
              <a:rPr lang="en-US" sz="1429" dirty="0"/>
              <a:t>Seating Distances</a:t>
            </a:r>
          </a:p>
          <a:p>
            <a:pPr marL="0" indent="0" algn="just">
              <a:buNone/>
            </a:pPr>
            <a:endParaRPr lang="en-US" sz="1429" dirty="0"/>
          </a:p>
          <a:p>
            <a:pPr marL="0" indent="0" algn="just">
              <a:buNone/>
            </a:pPr>
            <a:endParaRPr lang="en-US" sz="1429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0331" y="3141336"/>
            <a:ext cx="1054114" cy="11761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1886" r="9713"/>
          <a:stretch/>
        </p:blipFill>
        <p:spPr>
          <a:xfrm>
            <a:off x="7514704" y="1351112"/>
            <a:ext cx="1122219" cy="10627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1992" y="5044916"/>
            <a:ext cx="1110792" cy="14083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4" name="Title 1"/>
          <p:cNvSpPr txBox="1">
            <a:spLocks/>
          </p:cNvSpPr>
          <p:nvPr/>
        </p:nvSpPr>
        <p:spPr>
          <a:xfrm>
            <a:off x="2965641" y="130083"/>
            <a:ext cx="2610561" cy="359952"/>
          </a:xfrm>
          <a:prstGeom prst="rect">
            <a:avLst/>
          </a:prstGeom>
        </p:spPr>
        <p:txBody>
          <a:bodyPr vert="horz" lIns="65314" tIns="32657" rIns="65314" bIns="32657" rtlCol="0" anchor="ctr">
            <a:noAutofit/>
          </a:bodyPr>
          <a:lstStyle>
            <a:lvl1pPr algn="l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1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571" b="1" dirty="0"/>
              <a:t>General Site Tips</a:t>
            </a:r>
          </a:p>
        </p:txBody>
      </p:sp>
      <p:sp>
        <p:nvSpPr>
          <p:cNvPr id="2" name="AutoShape 2" descr="JNTUH's 250 engineering colleges to have Biometric system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358112" y="1437087"/>
            <a:ext cx="1173689" cy="8791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34959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2"/>
          <p:cNvSpPr txBox="1">
            <a:spLocks/>
          </p:cNvSpPr>
          <p:nvPr/>
        </p:nvSpPr>
        <p:spPr>
          <a:xfrm>
            <a:off x="6853737" y="640249"/>
            <a:ext cx="2162049" cy="60368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vert="horz" lIns="65314" tIns="32657" rIns="65314" bIns="32657" rtlCol="0">
            <a:normAutofit/>
          </a:bodyPr>
          <a:lstStyle>
            <a:lvl1pPr marL="320040" indent="-32004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3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714" b="1" dirty="0"/>
              <a:t>RIG /HOIST FLOOR  </a:t>
            </a:r>
          </a:p>
          <a:p>
            <a:pPr marL="0" indent="0" algn="just">
              <a:buNone/>
            </a:pPr>
            <a:endParaRPr lang="en-US" sz="1429" dirty="0"/>
          </a:p>
          <a:p>
            <a:pPr marL="0" indent="0" algn="just">
              <a:buNone/>
            </a:pPr>
            <a:endParaRPr lang="en-US" sz="1429" dirty="0"/>
          </a:p>
          <a:p>
            <a:pPr marL="0" indent="0" algn="just">
              <a:buNone/>
            </a:pPr>
            <a:endParaRPr lang="en-US" sz="1429" dirty="0"/>
          </a:p>
          <a:p>
            <a:pPr marL="0" indent="0" algn="just">
              <a:buNone/>
            </a:pPr>
            <a:endParaRPr lang="en-US" sz="1429" dirty="0"/>
          </a:p>
          <a:p>
            <a:pPr marL="0" indent="0" algn="just">
              <a:buNone/>
            </a:pPr>
            <a:endParaRPr lang="en-US" sz="1429" dirty="0"/>
          </a:p>
          <a:p>
            <a:pPr marL="0" indent="0">
              <a:buNone/>
            </a:pPr>
            <a:r>
              <a:rPr lang="en-US" sz="1600" b="1" dirty="0"/>
              <a:t>NOTE: </a:t>
            </a:r>
            <a:r>
              <a:rPr lang="en-US" sz="1600" dirty="0"/>
              <a:t>In cases where social distancing is practically impossible: </a:t>
            </a:r>
          </a:p>
          <a:p>
            <a:r>
              <a:rPr lang="en-US" sz="1600" dirty="0"/>
              <a:t>Ensure you have gloves, safety glasses and face mask/ balaclava to protect your mouth and nose. </a:t>
            </a:r>
          </a:p>
          <a:p>
            <a:r>
              <a:rPr lang="en-US" sz="1600" dirty="0"/>
              <a:t>Eliminate hand to mouth/nose contact without disinfecting your hands.</a:t>
            </a:r>
          </a:p>
          <a:p>
            <a:pPr marL="0" indent="0" algn="just">
              <a:buNone/>
            </a:pPr>
            <a:endParaRPr lang="en-US" sz="1429" dirty="0"/>
          </a:p>
          <a:p>
            <a:pPr marL="0" indent="0" algn="just">
              <a:buNone/>
            </a:pPr>
            <a:endParaRPr lang="en-US" sz="1429" dirty="0"/>
          </a:p>
          <a:p>
            <a:pPr marL="0" indent="0" algn="just">
              <a:buNone/>
            </a:pPr>
            <a:endParaRPr lang="en-US" sz="1429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42530" y="1282189"/>
            <a:ext cx="1987200" cy="1389755"/>
          </a:xfrm>
          <a:prstGeom prst="rect">
            <a:avLst/>
          </a:prstGeom>
        </p:spPr>
      </p:pic>
      <p:sp>
        <p:nvSpPr>
          <p:cNvPr id="34" name="Title 1"/>
          <p:cNvSpPr txBox="1">
            <a:spLocks/>
          </p:cNvSpPr>
          <p:nvPr/>
        </p:nvSpPr>
        <p:spPr>
          <a:xfrm>
            <a:off x="2947842" y="15597"/>
            <a:ext cx="3091008" cy="608676"/>
          </a:xfrm>
          <a:prstGeom prst="rect">
            <a:avLst/>
          </a:prstGeom>
        </p:spPr>
        <p:txBody>
          <a:bodyPr vert="horz" lIns="65314" tIns="32657" rIns="65314" bIns="32657" rtlCol="0" anchor="ctr">
            <a:normAutofit fontScale="90000"/>
          </a:bodyPr>
          <a:lstStyle>
            <a:lvl1pPr algn="l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1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/>
              <a:t>Tips When Working At Site</a:t>
            </a: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367289" y="4754428"/>
            <a:ext cx="6316130" cy="19182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vert="horz" lIns="65314" tIns="32657" rIns="65314" bIns="32657" rtlCol="0">
            <a:normAutofit/>
          </a:bodyPr>
          <a:lstStyle>
            <a:lvl1pPr marL="320040" indent="-32004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3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714" b="1" dirty="0"/>
              <a:t>On Site Meetings</a:t>
            </a:r>
          </a:p>
          <a:p>
            <a:pPr marL="0" indent="0" algn="just">
              <a:buNone/>
            </a:pPr>
            <a:r>
              <a:rPr lang="en-US" sz="1714" b="1" dirty="0"/>
              <a:t>Ensure </a:t>
            </a:r>
          </a:p>
          <a:p>
            <a:r>
              <a:rPr lang="en-US" sz="1571" dirty="0"/>
              <a:t>Avoid large gatherings</a:t>
            </a:r>
          </a:p>
          <a:p>
            <a:r>
              <a:rPr lang="en-US" sz="1571" dirty="0"/>
              <a:t>Maintain safe distancing</a:t>
            </a:r>
          </a:p>
          <a:p>
            <a:pPr marL="0" indent="0" algn="just">
              <a:buNone/>
            </a:pPr>
            <a:endParaRPr lang="en-US" sz="1429" dirty="0"/>
          </a:p>
        </p:txBody>
      </p:sp>
      <p:pic>
        <p:nvPicPr>
          <p:cNvPr id="1026" name="6b92b51a-e0b0-499c-bfd8-c39603e582a5" descr="Image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87837" y="5028624"/>
            <a:ext cx="1784250" cy="14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BC4649E8-CB45-4B5F-A85A-1323030C7A2B}"/>
              </a:ext>
            </a:extLst>
          </p:cNvPr>
          <p:cNvGrpSpPr/>
          <p:nvPr/>
        </p:nvGrpSpPr>
        <p:grpSpPr>
          <a:xfrm>
            <a:off x="2525684" y="655017"/>
            <a:ext cx="1987200" cy="3929405"/>
            <a:chOff x="2351125" y="474042"/>
            <a:chExt cx="1987200" cy="3929405"/>
          </a:xfrm>
        </p:grpSpPr>
        <p:sp>
          <p:nvSpPr>
            <p:cNvPr id="29" name="Content Placeholder 2"/>
            <p:cNvSpPr txBox="1">
              <a:spLocks/>
            </p:cNvSpPr>
            <p:nvPr/>
          </p:nvSpPr>
          <p:spPr>
            <a:xfrm>
              <a:off x="2351125" y="474042"/>
              <a:ext cx="1987200" cy="392940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vert="horz" lIns="65314" tIns="32657" rIns="65314" bIns="32657" rtlCol="0">
              <a:normAutofit lnSpcReduction="10000"/>
            </a:bodyPr>
            <a:lstStyle>
              <a:lvl1pPr marL="320040" indent="-320040" algn="l" defTabSz="1280160" rtl="0" eaLnBrk="1" latinLnBrk="0" hangingPunct="1">
                <a:lnSpc>
                  <a:spcPct val="90000"/>
                </a:lnSpc>
                <a:spcBef>
                  <a:spcPts val="1400"/>
                </a:spcBef>
                <a:buFont typeface="Arial" panose="020B0604020202020204" pitchFamily="34" charset="0"/>
                <a:buChar char="•"/>
                <a:defRPr sz="39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6012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sz="3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60020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24028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88036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2044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6052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4068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20000"/>
                </a:lnSpc>
                <a:spcBef>
                  <a:spcPts val="0"/>
                </a:spcBef>
                <a:buNone/>
              </a:pPr>
              <a:r>
                <a:rPr lang="en-US" sz="1600" b="1" dirty="0"/>
                <a:t>TEA ROOM / MEETING ROOM</a:t>
              </a:r>
            </a:p>
            <a:p>
              <a:pPr marL="0" indent="0" algn="ctr">
                <a:lnSpc>
                  <a:spcPct val="120000"/>
                </a:lnSpc>
                <a:spcBef>
                  <a:spcPts val="0"/>
                </a:spcBef>
                <a:buNone/>
              </a:pPr>
              <a:endParaRPr lang="en-US" sz="1400" b="1" dirty="0"/>
            </a:p>
            <a:p>
              <a:pPr marL="0" indent="0" algn="ctr">
                <a:lnSpc>
                  <a:spcPct val="120000"/>
                </a:lnSpc>
                <a:spcBef>
                  <a:spcPts val="0"/>
                </a:spcBef>
                <a:buNone/>
              </a:pPr>
              <a:endParaRPr lang="en-US" sz="1400" b="1" dirty="0"/>
            </a:p>
            <a:p>
              <a:pPr marL="0" indent="0" algn="ctr">
                <a:lnSpc>
                  <a:spcPct val="120000"/>
                </a:lnSpc>
                <a:spcBef>
                  <a:spcPts val="0"/>
                </a:spcBef>
                <a:buNone/>
              </a:pPr>
              <a:endParaRPr lang="en-US" sz="1200" b="1" dirty="0"/>
            </a:p>
            <a:p>
              <a:pPr marL="0" indent="0" algn="just">
                <a:lnSpc>
                  <a:spcPct val="120000"/>
                </a:lnSpc>
                <a:spcBef>
                  <a:spcPts val="0"/>
                </a:spcBef>
                <a:buNone/>
              </a:pPr>
              <a:endParaRPr lang="en-US" sz="1000" dirty="0"/>
            </a:p>
            <a:p>
              <a:pPr marL="0" indent="0" algn="just">
                <a:lnSpc>
                  <a:spcPct val="120000"/>
                </a:lnSpc>
                <a:spcBef>
                  <a:spcPts val="0"/>
                </a:spcBef>
                <a:buNone/>
              </a:pPr>
              <a:endParaRPr lang="en-US" sz="1000" dirty="0"/>
            </a:p>
            <a:p>
              <a:pPr marL="0" indent="0" algn="just">
                <a:lnSpc>
                  <a:spcPct val="120000"/>
                </a:lnSpc>
                <a:spcBef>
                  <a:spcPts val="0"/>
                </a:spcBef>
                <a:buNone/>
              </a:pPr>
              <a:endParaRPr lang="en-US" sz="1000" dirty="0"/>
            </a:p>
            <a:p>
              <a:pPr marL="0" indent="0" algn="just">
                <a:lnSpc>
                  <a:spcPct val="120000"/>
                </a:lnSpc>
                <a:spcBef>
                  <a:spcPts val="0"/>
                </a:spcBef>
                <a:buNone/>
              </a:pPr>
              <a:endParaRPr lang="en-US" sz="1000" dirty="0"/>
            </a:p>
            <a:p>
              <a:pPr marL="0" indent="0" algn="just">
                <a:lnSpc>
                  <a:spcPct val="120000"/>
                </a:lnSpc>
                <a:spcBef>
                  <a:spcPts val="0"/>
                </a:spcBef>
                <a:buNone/>
              </a:pPr>
              <a:endParaRPr lang="en-US" sz="1000" dirty="0"/>
            </a:p>
            <a:p>
              <a:pPr marL="0" indent="0" algn="just">
                <a:lnSpc>
                  <a:spcPct val="120000"/>
                </a:lnSpc>
                <a:spcBef>
                  <a:spcPts val="0"/>
                </a:spcBef>
                <a:buNone/>
              </a:pPr>
              <a:r>
                <a:rPr lang="en-US" sz="1570" b="1" dirty="0"/>
                <a:t>Ensure </a:t>
              </a:r>
            </a:p>
            <a:p>
              <a:pPr marL="244933" indent="-244933" defTabSz="914400">
                <a:lnSpc>
                  <a:spcPct val="120000"/>
                </a:lnSpc>
                <a:spcBef>
                  <a:spcPts val="0"/>
                </a:spcBef>
              </a:pPr>
              <a:r>
                <a:rPr lang="en-US" sz="1500" dirty="0"/>
                <a:t>Avoid big gatherings</a:t>
              </a:r>
            </a:p>
            <a:p>
              <a:pPr marL="244933" indent="-244933" defTabSz="914400">
                <a:lnSpc>
                  <a:spcPct val="120000"/>
                </a:lnSpc>
                <a:spcBef>
                  <a:spcPts val="0"/>
                </a:spcBef>
              </a:pPr>
              <a:r>
                <a:rPr lang="en-US" sz="1500" dirty="0"/>
                <a:t>Minimum seating distance</a:t>
              </a:r>
            </a:p>
            <a:p>
              <a:pPr marL="244933" indent="-244933" algn="just" defTabSz="914400">
                <a:lnSpc>
                  <a:spcPct val="120000"/>
                </a:lnSpc>
                <a:spcBef>
                  <a:spcPts val="0"/>
                </a:spcBef>
              </a:pPr>
              <a:r>
                <a:rPr lang="en-US" sz="1500" dirty="0"/>
                <a:t>Hygiene</a:t>
              </a:r>
            </a:p>
            <a:p>
              <a:pPr marL="244933" indent="-244933" algn="just" defTabSz="914400">
                <a:lnSpc>
                  <a:spcPct val="120000"/>
                </a:lnSpc>
                <a:spcBef>
                  <a:spcPts val="0"/>
                </a:spcBef>
              </a:pPr>
              <a:r>
                <a:rPr lang="en-US" sz="1500" dirty="0"/>
                <a:t>Surface disinfection</a:t>
              </a:r>
            </a:p>
            <a:p>
              <a:pPr marL="0" indent="0" algn="just">
                <a:lnSpc>
                  <a:spcPct val="120000"/>
                </a:lnSpc>
                <a:spcBef>
                  <a:spcPts val="0"/>
                </a:spcBef>
                <a:buNone/>
              </a:pPr>
              <a:endParaRPr lang="en-US" sz="1000" dirty="0"/>
            </a:p>
            <a:p>
              <a:pPr marL="0" indent="0" algn="just">
                <a:lnSpc>
                  <a:spcPct val="120000"/>
                </a:lnSpc>
                <a:spcBef>
                  <a:spcPts val="0"/>
                </a:spcBef>
                <a:buNone/>
              </a:pPr>
              <a:endParaRPr lang="en-US" sz="1000" dirty="0"/>
            </a:p>
            <a:p>
              <a:pPr marL="0" indent="0" algn="just">
                <a:lnSpc>
                  <a:spcPct val="120000"/>
                </a:lnSpc>
                <a:spcBef>
                  <a:spcPts val="0"/>
                </a:spcBef>
                <a:buNone/>
              </a:pPr>
              <a:endParaRPr lang="en-US" sz="1000" dirty="0"/>
            </a:p>
            <a:p>
              <a:pPr marL="0" indent="0" algn="just">
                <a:lnSpc>
                  <a:spcPct val="120000"/>
                </a:lnSpc>
                <a:spcBef>
                  <a:spcPts val="0"/>
                </a:spcBef>
                <a:buNone/>
              </a:pPr>
              <a:endParaRPr lang="en-US" sz="1000" dirty="0"/>
            </a:p>
            <a:p>
              <a:pPr marL="0" indent="0" algn="just">
                <a:lnSpc>
                  <a:spcPct val="120000"/>
                </a:lnSpc>
                <a:spcBef>
                  <a:spcPts val="0"/>
                </a:spcBef>
                <a:buNone/>
              </a:pPr>
              <a:endParaRPr lang="en-US" sz="1000" dirty="0"/>
            </a:p>
            <a:p>
              <a:pPr marL="0" indent="0" algn="just">
                <a:lnSpc>
                  <a:spcPct val="120000"/>
                </a:lnSpc>
                <a:spcBef>
                  <a:spcPts val="0"/>
                </a:spcBef>
                <a:buNone/>
              </a:pPr>
              <a:endParaRPr lang="en-US" sz="1000" dirty="0"/>
            </a:p>
          </p:txBody>
        </p:sp>
        <p:pic>
          <p:nvPicPr>
            <p:cNvPr id="1028" name="afbb6ec4-cbfd-478e-876c-ad6c927480b2" descr="Image"/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6265"/>
            <a:stretch/>
          </p:blipFill>
          <p:spPr bwMode="auto">
            <a:xfrm>
              <a:off x="2387147" y="1135114"/>
              <a:ext cx="1932071" cy="1321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9" name="4859af44-aa93-405a-99d0-536d4f9a7bf2" descr="Image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53612" y="5031063"/>
            <a:ext cx="1949421" cy="1462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D0D5E629-301D-4C27-AA77-2BC30EF66FCD}"/>
              </a:ext>
            </a:extLst>
          </p:cNvPr>
          <p:cNvGrpSpPr/>
          <p:nvPr/>
        </p:nvGrpSpPr>
        <p:grpSpPr>
          <a:xfrm>
            <a:off x="354764" y="673343"/>
            <a:ext cx="2068724" cy="3929405"/>
            <a:chOff x="374199" y="505603"/>
            <a:chExt cx="2068724" cy="3929405"/>
          </a:xfrm>
        </p:grpSpPr>
        <p:sp>
          <p:nvSpPr>
            <p:cNvPr id="30" name="Content Placeholder 2"/>
            <p:cNvSpPr txBox="1">
              <a:spLocks/>
            </p:cNvSpPr>
            <p:nvPr/>
          </p:nvSpPr>
          <p:spPr>
            <a:xfrm>
              <a:off x="374199" y="505603"/>
              <a:ext cx="1987200" cy="392940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vert="horz" lIns="65314" tIns="32657" rIns="65314" bIns="32657" rtlCol="0">
              <a:normAutofit/>
            </a:bodyPr>
            <a:lstStyle>
              <a:lvl1pPr marL="320040" indent="-320040" algn="l" defTabSz="1280160" rtl="0" eaLnBrk="1" latinLnBrk="0" hangingPunct="1">
                <a:lnSpc>
                  <a:spcPct val="90000"/>
                </a:lnSpc>
                <a:spcBef>
                  <a:spcPts val="1400"/>
                </a:spcBef>
                <a:buFont typeface="Arial" panose="020B0604020202020204" pitchFamily="34" charset="0"/>
                <a:buChar char="•"/>
                <a:defRPr sz="39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6012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sz="3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60020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24028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88036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2044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6052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4068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571" b="1" dirty="0"/>
                <a:t>OFFICES - RIG SITE  / SERVICE COMPANY</a:t>
              </a:r>
              <a:endParaRPr lang="en-US" sz="1571" dirty="0"/>
            </a:p>
            <a:p>
              <a:pPr marL="0" indent="0" algn="just">
                <a:buNone/>
              </a:pPr>
              <a:endParaRPr lang="en-US" sz="1571" dirty="0"/>
            </a:p>
            <a:p>
              <a:pPr marL="0" indent="0" algn="just">
                <a:buNone/>
              </a:pPr>
              <a:endParaRPr lang="en-US" sz="1429" dirty="0"/>
            </a:p>
            <a:p>
              <a:pPr marL="0" indent="0" algn="just">
                <a:buNone/>
              </a:pPr>
              <a:endParaRPr lang="en-US" sz="1429" dirty="0"/>
            </a:p>
            <a:p>
              <a:pPr marL="0" indent="0" algn="just">
                <a:buNone/>
              </a:pPr>
              <a:endParaRPr lang="en-US" sz="1429" dirty="0"/>
            </a:p>
            <a:p>
              <a:pPr marL="0" indent="0" algn="just">
                <a:buNone/>
              </a:pPr>
              <a:endParaRPr lang="en-US" sz="1571" b="1" dirty="0"/>
            </a:p>
            <a:p>
              <a:pPr marL="0" indent="0" algn="just">
                <a:buNone/>
              </a:pPr>
              <a:endParaRPr lang="en-US" sz="1429" dirty="0"/>
            </a:p>
          </p:txBody>
        </p:sp>
        <p:pic>
          <p:nvPicPr>
            <p:cNvPr id="1027" name="cc6ebf73-bb9d-4547-b365-a22c992e1280" descr="Image"/>
            <p:cNvPicPr>
              <a:picLocks noChangeAspect="1" noChangeArrowheads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8420"/>
            <a:stretch/>
          </p:blipFill>
          <p:spPr bwMode="auto">
            <a:xfrm>
              <a:off x="425964" y="1163689"/>
              <a:ext cx="1880427" cy="1291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E467058-A2B9-48A6-BADE-8B05EBE11E3D}"/>
                </a:ext>
              </a:extLst>
            </p:cNvPr>
            <p:cNvSpPr txBox="1"/>
            <p:nvPr/>
          </p:nvSpPr>
          <p:spPr>
            <a:xfrm>
              <a:off x="384968" y="2464255"/>
              <a:ext cx="2057955" cy="14453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571" b="1" dirty="0"/>
                <a:t>Ensure</a:t>
              </a:r>
            </a:p>
            <a:p>
              <a:pPr marL="244933" indent="-244933">
                <a:buFont typeface="Arial" panose="020B0604020202020204" pitchFamily="34" charset="0"/>
                <a:buChar char="•"/>
              </a:pPr>
              <a:r>
                <a:rPr lang="en-US" sz="1550" dirty="0"/>
                <a:t>Seating distance                - </a:t>
              </a:r>
              <a:r>
                <a:rPr lang="en-US" sz="1500" dirty="0"/>
                <a:t>Min</a:t>
              </a:r>
              <a:r>
                <a:rPr lang="en-US" sz="1550" dirty="0"/>
                <a:t> 2 </a:t>
              </a:r>
              <a:r>
                <a:rPr lang="en-US" sz="1550" dirty="0" err="1"/>
                <a:t>metres</a:t>
              </a:r>
              <a:r>
                <a:rPr lang="en-US" sz="1550" dirty="0"/>
                <a:t> </a:t>
              </a:r>
            </a:p>
            <a:p>
              <a:pPr marL="244933" indent="-244933" algn="just">
                <a:buFont typeface="Arial" panose="020B0604020202020204" pitchFamily="34" charset="0"/>
                <a:buChar char="•"/>
              </a:pPr>
              <a:r>
                <a:rPr lang="en-US" sz="1550" dirty="0"/>
                <a:t>Surface disinfection</a:t>
              </a:r>
            </a:p>
            <a:p>
              <a:pPr algn="just"/>
              <a:endParaRPr lang="en-US" sz="1286" dirty="0"/>
            </a:p>
            <a:p>
              <a:endParaRPr lang="en-US" sz="1286" dirty="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98B7673-AD60-47CA-9A53-0BE2933193AE}"/>
              </a:ext>
            </a:extLst>
          </p:cNvPr>
          <p:cNvGrpSpPr/>
          <p:nvPr/>
        </p:nvGrpSpPr>
        <p:grpSpPr>
          <a:xfrm>
            <a:off x="4696218" y="644769"/>
            <a:ext cx="2075994" cy="3929404"/>
            <a:chOff x="4715268" y="492369"/>
            <a:chExt cx="2075994" cy="3929404"/>
          </a:xfrm>
        </p:grpSpPr>
        <p:sp>
          <p:nvSpPr>
            <p:cNvPr id="24" name="Content Placeholder 2"/>
            <p:cNvSpPr txBox="1">
              <a:spLocks/>
            </p:cNvSpPr>
            <p:nvPr/>
          </p:nvSpPr>
          <p:spPr>
            <a:xfrm>
              <a:off x="4715268" y="492369"/>
              <a:ext cx="1987201" cy="392940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vert="horz" lIns="65314" tIns="32657" rIns="65314" bIns="32657" rtlCol="0">
              <a:normAutofit/>
            </a:bodyPr>
            <a:lstStyle>
              <a:lvl1pPr marL="320040" indent="-320040" algn="l" defTabSz="1280160" rtl="0" eaLnBrk="1" latinLnBrk="0" hangingPunct="1">
                <a:lnSpc>
                  <a:spcPct val="90000"/>
                </a:lnSpc>
                <a:spcBef>
                  <a:spcPts val="1400"/>
                </a:spcBef>
                <a:buFont typeface="Arial" panose="020B0604020202020204" pitchFamily="34" charset="0"/>
                <a:buChar char="•"/>
                <a:defRPr sz="39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6012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sz="3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60020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24028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88036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2044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6052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4068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571" b="1" dirty="0"/>
                <a:t>WIRELINE UNIT /     DOG HOUSE</a:t>
              </a:r>
            </a:p>
            <a:p>
              <a:pPr marL="0" indent="0" algn="just">
                <a:buNone/>
              </a:pPr>
              <a:endParaRPr lang="en-US" sz="1429" dirty="0"/>
            </a:p>
            <a:p>
              <a:pPr marL="0" indent="0" algn="just">
                <a:buNone/>
              </a:pPr>
              <a:endParaRPr lang="en-US" sz="1429" dirty="0"/>
            </a:p>
            <a:p>
              <a:pPr marL="0" indent="0" algn="just">
                <a:buNone/>
              </a:pPr>
              <a:endParaRPr lang="en-US" sz="1429" dirty="0"/>
            </a:p>
            <a:p>
              <a:pPr marL="0" indent="0" algn="just">
                <a:buNone/>
              </a:pPr>
              <a:endParaRPr lang="en-US" sz="1429" dirty="0"/>
            </a:p>
            <a:p>
              <a:pPr marL="0" indent="0" algn="just">
                <a:buNone/>
              </a:pPr>
              <a:endParaRPr lang="en-US" sz="1429" dirty="0"/>
            </a:p>
            <a:p>
              <a:pPr marL="0" indent="0" algn="just">
                <a:buNone/>
              </a:pPr>
              <a:endParaRPr lang="en-US" sz="1429" dirty="0"/>
            </a:p>
            <a:p>
              <a:pPr marL="0" indent="0" algn="just">
                <a:buNone/>
              </a:pPr>
              <a:endParaRPr lang="en-US" sz="1429" dirty="0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38984" y="1128610"/>
              <a:ext cx="1933200" cy="1371616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F63E1FC-21CC-4515-819A-33AEA767FE0F}"/>
                </a:ext>
              </a:extLst>
            </p:cNvPr>
            <p:cNvSpPr txBox="1"/>
            <p:nvPr/>
          </p:nvSpPr>
          <p:spPr>
            <a:xfrm>
              <a:off x="4715268" y="2507897"/>
              <a:ext cx="2075994" cy="1257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571" b="1" dirty="0"/>
                <a:t>Ensure </a:t>
              </a:r>
            </a:p>
            <a:p>
              <a:pPr marL="244933" indent="-244933">
                <a:buFont typeface="Arial" panose="020B0604020202020204" pitchFamily="34" charset="0"/>
                <a:buChar char="•"/>
              </a:pPr>
              <a:r>
                <a:rPr lang="en-US" sz="1571" dirty="0"/>
                <a:t>Seating distance</a:t>
              </a:r>
            </a:p>
            <a:p>
              <a:pPr marL="244933" indent="-244933">
                <a:buFont typeface="Arial" panose="020B0604020202020204" pitchFamily="34" charset="0"/>
                <a:buChar char="•"/>
              </a:pPr>
              <a:r>
                <a:rPr lang="en-US" sz="1571" dirty="0"/>
                <a:t>Hygiene</a:t>
              </a:r>
            </a:p>
            <a:p>
              <a:pPr marL="244933" indent="-244933">
                <a:buFont typeface="Arial" panose="020B0604020202020204" pitchFamily="34" charset="0"/>
                <a:buChar char="•"/>
              </a:pPr>
              <a:r>
                <a:rPr lang="en-US" sz="1571" dirty="0"/>
                <a:t>Surface disinfection</a:t>
              </a:r>
            </a:p>
            <a:p>
              <a:endParaRPr lang="en-US" sz="1286" dirty="0"/>
            </a:p>
          </p:txBody>
        </p:sp>
      </p:grpSp>
    </p:spTree>
    <p:extLst>
      <p:ext uri="{BB962C8B-B14F-4D97-AF65-F5344CB8AC3E}">
        <p14:creationId xmlns:p14="http://schemas.microsoft.com/office/powerpoint/2010/main" val="2783386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C1A8B7449C4F489B9001D29CC0C8C1" ma:contentTypeVersion="1" ma:contentTypeDescription="Create a new document." ma:contentTypeScope="" ma:versionID="89cd28f756ca4d6fa1022bddfb76095f">
  <xsd:schema xmlns:xsd="http://www.w3.org/2001/XMLSchema" xmlns:xs="http://www.w3.org/2001/XMLSchema" xmlns:p="http://schemas.microsoft.com/office/2006/metadata/properties" xmlns:ns2="9d51eac6-a7d5-47f5-a119-63d146adb134" targetNamespace="http://schemas.microsoft.com/office/2006/metadata/properties" ma:root="true" ma:fieldsID="2447253ed25693b99bb24f55821addfc" ns2:_=""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AB88E4C-840A-410D-9A11-AF689EF8CB20}"/>
</file>

<file path=customXml/itemProps2.xml><?xml version="1.0" encoding="utf-8"?>
<ds:datastoreItem xmlns:ds="http://schemas.openxmlformats.org/officeDocument/2006/customXml" ds:itemID="{E141DC56-F980-480B-B3A9-DF03D8334CDF}"/>
</file>

<file path=customXml/itemProps3.xml><?xml version="1.0" encoding="utf-8"?>
<ds:datastoreItem xmlns:ds="http://schemas.openxmlformats.org/officeDocument/2006/customXml" ds:itemID="{D990D2EC-5867-4A49-9086-CCC536B9F1D9}"/>
</file>

<file path=docProps/app.xml><?xml version="1.0" encoding="utf-8"?>
<Properties xmlns="http://schemas.openxmlformats.org/officeDocument/2006/extended-properties" xmlns:vt="http://schemas.openxmlformats.org/officeDocument/2006/docPropsVTypes">
  <TotalTime>21247</TotalTime>
  <Words>195</Words>
  <Application>Microsoft Office PowerPoint</Application>
  <PresentationFormat>On-screen Show (4:3)</PresentationFormat>
  <Paragraphs>75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Century Gothic</vt:lpstr>
      <vt:lpstr>Gill Sans MT</vt:lpstr>
      <vt:lpstr>Office Theme</vt:lpstr>
      <vt:lpstr>PowerPoint Presentation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Mahrazy, Mohammed EVX18</dc:creator>
  <cp:lastModifiedBy>Waili, Ikhlas EVX11</cp:lastModifiedBy>
  <cp:revision>340</cp:revision>
  <dcterms:created xsi:type="dcterms:W3CDTF">2018-02-11T07:09:00Z</dcterms:created>
  <dcterms:modified xsi:type="dcterms:W3CDTF">2020-05-03T07:06:15Z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0x010100F1C1A8B7449C4F489B9001D29CC0C8C1</vt:lpwstr>
  </property>
</Properties>
</file>